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7B76E-8C44-4118-B629-1408C9D2411D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43EC6-DA01-41B2-8F42-592D575C30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http://portfolio.educ.kent.edu/cuvaj/Apps/parts_of_a_check.htm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43EC6-DA01-41B2-8F42-592D575C304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6F2B5-62B8-4779-864E-8CA6AAA36D36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08976-BFD3-4286-A27C-1FAEC596B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#Numeric Amount"/><Relationship Id="rId13" Type="http://schemas.openxmlformats.org/officeDocument/2006/relationships/image" Target="../media/image2.jpeg"/><Relationship Id="rId3" Type="http://schemas.openxmlformats.org/officeDocument/2006/relationships/hyperlink" Target="#Check Number"/><Relationship Id="rId7" Type="http://schemas.openxmlformats.org/officeDocument/2006/relationships/hyperlink" Target="#Payee"/><Relationship Id="rId12" Type="http://schemas.openxmlformats.org/officeDocument/2006/relationships/hyperlink" Target="#Memo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#Date"/><Relationship Id="rId11" Type="http://schemas.openxmlformats.org/officeDocument/2006/relationships/hyperlink" Target="#Account Number"/><Relationship Id="rId5" Type="http://schemas.openxmlformats.org/officeDocument/2006/relationships/hyperlink" Target="#Name &amp; Address"/><Relationship Id="rId10" Type="http://schemas.openxmlformats.org/officeDocument/2006/relationships/hyperlink" Target="#Drawer"/><Relationship Id="rId4" Type="http://schemas.openxmlformats.org/officeDocument/2006/relationships/hyperlink" Target="#ABA Number"/><Relationship Id="rId9" Type="http://schemas.openxmlformats.org/officeDocument/2006/relationships/hyperlink" Target="#Written Amoun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a Check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Checks are like cash, except the money comes out of your bank account via check. With checks, there is a checkbook, this is to record all checks you have written.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Just because you have checks, does not mean you have the money. Also known as non-sufficient funds.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can also deposit money into your account using a check. The check is usually received from someone else and then you can deposit it into your account.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Check stubs </a:t>
            </a:r>
            <a:r>
              <a:rPr lang="en-US" sz="2000" dirty="0" smtClean="0"/>
              <a:t>are a strip on the side of some checks that is torn off. Mostly used to keep a record of the amount of the check.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Check Endorsement- </a:t>
            </a:r>
            <a:r>
              <a:rPr lang="en-US" sz="2000" dirty="0" smtClean="0"/>
              <a:t>When a payee signs their name on the back of a check to cash or deposit a check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Balance</a:t>
            </a:r>
            <a:r>
              <a:rPr lang="en-US" sz="2000" dirty="0" smtClean="0"/>
              <a:t>- Amount of money currently in your checking about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Non-sufficient funds</a:t>
            </a:r>
            <a:r>
              <a:rPr lang="en-US" sz="2000" dirty="0" smtClean="0"/>
              <a:t>- when you write a check for more money than you have in your account,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Minimum Balance- </a:t>
            </a:r>
            <a:r>
              <a:rPr lang="en-US" sz="2000" dirty="0" smtClean="0"/>
              <a:t>The minimum amount of money required in your account. Having a amount less than the minimum balance may result in extra service charges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Service Charge- </a:t>
            </a:r>
            <a:r>
              <a:rPr lang="en-US" sz="2000" dirty="0" smtClean="0"/>
              <a:t>An amount  that the bank charges you for having a checking account.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Always start writing at the beginning of a line, this is to avoid someone making unauthorized changes.</a:t>
            </a:r>
          </a:p>
          <a:p>
            <a:r>
              <a:rPr lang="en-US" sz="2000" dirty="0" smtClean="0"/>
              <a:t>Write clearly and only use ink when writing a check so no person can alter your check</a:t>
            </a:r>
          </a:p>
          <a:p>
            <a:r>
              <a:rPr lang="en-US" sz="2000" dirty="0" smtClean="0"/>
              <a:t>Check is not legal until you sign it. </a:t>
            </a:r>
            <a:r>
              <a:rPr lang="en-US" sz="2000" b="1" dirty="0" smtClean="0">
                <a:solidFill>
                  <a:srgbClr val="FF0000"/>
                </a:solidFill>
              </a:rPr>
              <a:t>NEVER SIGN A BLANK CHECK</a:t>
            </a:r>
          </a:p>
          <a:p>
            <a:r>
              <a:rPr lang="en-US" sz="2000" dirty="0" smtClean="0"/>
              <a:t>Make sure that the amount written in numbers matches the amount written in letters.</a:t>
            </a:r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you make a mistake,  write “</a:t>
            </a:r>
            <a:r>
              <a:rPr lang="en-US" sz="2000" b="1" dirty="0" smtClean="0">
                <a:solidFill>
                  <a:srgbClr val="FF0000"/>
                </a:solidFill>
              </a:rPr>
              <a:t>VOID</a:t>
            </a:r>
            <a:r>
              <a:rPr lang="en-US" sz="2000" dirty="0" smtClean="0"/>
              <a:t>” on the check in big lettering </a:t>
            </a:r>
            <a:r>
              <a:rPr lang="en-US" sz="2000" smtClean="0"/>
              <a:t>and </a:t>
            </a:r>
            <a:r>
              <a:rPr lang="en-US" sz="2000" smtClean="0"/>
              <a:t>file it</a:t>
            </a:r>
            <a:r>
              <a:rPr lang="en-US" sz="2000" smtClean="0"/>
              <a:t>. </a:t>
            </a:r>
            <a:r>
              <a:rPr lang="en-US" sz="2000" dirty="0" smtClean="0"/>
              <a:t>It’s smart to keep record of voided checks and canceled checks.</a:t>
            </a:r>
          </a:p>
          <a:p>
            <a:r>
              <a:rPr lang="en-US" sz="2000" dirty="0" smtClean="0"/>
              <a:t>Do not leave any blank areas on your check, draw a line through them if there are open spaces.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shopping.franklincovey.com/shopping/images/products/lrg/33420_l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7985125" cy="798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99567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A.    </a:t>
            </a:r>
            <a:r>
              <a:rPr lang="en-US" dirty="0" smtClean="0">
                <a:hlinkClick r:id="rId3" action="ppaction://hlinkfile"/>
              </a:rPr>
              <a:t>Check Number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B.     </a:t>
            </a:r>
            <a:r>
              <a:rPr lang="en-US" dirty="0" smtClean="0">
                <a:hlinkClick r:id="rId4" action="ppaction://hlinkfile"/>
              </a:rPr>
              <a:t>ABA Number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C.    </a:t>
            </a:r>
            <a:r>
              <a:rPr lang="en-US" dirty="0" smtClean="0">
                <a:hlinkClick r:id="rId5" action="ppaction://hlinkfile"/>
              </a:rPr>
              <a:t>Maker's Preprinted Name and Address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D.    </a:t>
            </a:r>
            <a:r>
              <a:rPr lang="en-US" dirty="0" smtClean="0">
                <a:hlinkClick r:id="rId6" action="ppaction://hlinkfile"/>
              </a:rPr>
              <a:t>Date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E.    </a:t>
            </a:r>
            <a:r>
              <a:rPr lang="en-US" dirty="0" smtClean="0">
                <a:hlinkClick r:id="rId7" action="ppaction://hlinkfile"/>
              </a:rPr>
              <a:t>Payee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F.    </a:t>
            </a:r>
            <a:r>
              <a:rPr lang="en-US" dirty="0" smtClean="0">
                <a:hlinkClick r:id="rId8" action="ppaction://hlinkfile"/>
              </a:rPr>
              <a:t>Numeric Amount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G.    </a:t>
            </a:r>
            <a:r>
              <a:rPr lang="en-US" dirty="0" smtClean="0">
                <a:hlinkClick r:id="rId9" action="ppaction://hlinkfile"/>
              </a:rPr>
              <a:t>Written Amount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H.    </a:t>
            </a:r>
            <a:r>
              <a:rPr lang="en-US" dirty="0" smtClean="0">
                <a:hlinkClick r:id="rId10" action="ppaction://hlinkfile"/>
              </a:rPr>
              <a:t>Drawer or Maker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I.     </a:t>
            </a:r>
            <a:r>
              <a:rPr lang="en-US" dirty="0" smtClean="0">
                <a:hlinkClick r:id="rId11" action="ppaction://hlinkfile"/>
              </a:rPr>
              <a:t>Account Number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J.     </a:t>
            </a:r>
            <a:r>
              <a:rPr lang="en-US" dirty="0" smtClean="0">
                <a:hlinkClick r:id="rId12" action="ppaction://hlinkfile"/>
              </a:rPr>
              <a:t>Memo</a:t>
            </a:r>
            <a:endParaRPr lang="en-US" dirty="0"/>
          </a:p>
        </p:txBody>
      </p:sp>
      <p:pic>
        <p:nvPicPr>
          <p:cNvPr id="1026" name="Picture 2" descr="http://portfolio.educ.kent.edu/cuvaj/Apps/checkwriting.ps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" y="0"/>
            <a:ext cx="7892223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336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to Write a Check</vt:lpstr>
      <vt:lpstr>What Are Checks</vt:lpstr>
      <vt:lpstr>Terms</vt:lpstr>
      <vt:lpstr>Tips </vt:lpstr>
      <vt:lpstr>Slide 5</vt:lpstr>
      <vt:lpstr>Slide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9</cp:revision>
  <dcterms:created xsi:type="dcterms:W3CDTF">2009-09-03T19:56:41Z</dcterms:created>
  <dcterms:modified xsi:type="dcterms:W3CDTF">2009-09-15T20:21:33Z</dcterms:modified>
</cp:coreProperties>
</file>